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8"/>
  </p:notesMasterIdLst>
  <p:sldIdLst>
    <p:sldId id="257" r:id="rId5"/>
    <p:sldId id="258" r:id="rId6"/>
    <p:sldId id="256" r:id="rId7"/>
  </p:sldIdLst>
  <p:sldSz cx="15119350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A49"/>
    <a:srgbClr val="1E2543"/>
    <a:srgbClr val="006635"/>
    <a:srgbClr val="E6D919"/>
    <a:srgbClr val="51A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9"/>
    <p:restoredTop sz="94694"/>
  </p:normalViewPr>
  <p:slideViewPr>
    <p:cSldViewPr snapToGrid="0" snapToObjects="1">
      <p:cViewPr>
        <p:scale>
          <a:sx n="73" d="100"/>
          <a:sy n="73" d="100"/>
        </p:scale>
        <p:origin x="195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41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39D5C-D8B7-1943-BA47-CAEE0D2B668C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143000"/>
            <a:ext cx="4467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B42AD-AB75-A840-BF8A-32BC783F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4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93958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1pPr>
    <a:lvl2pPr marL="696979" algn="l" defTabSz="1393958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2pPr>
    <a:lvl3pPr marL="1393958" algn="l" defTabSz="1393958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3pPr>
    <a:lvl4pPr marL="2090937" algn="l" defTabSz="1393958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4pPr>
    <a:lvl5pPr marL="2787916" algn="l" defTabSz="1393958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5pPr>
    <a:lvl6pPr marL="3484895" algn="l" defTabSz="1393958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6pPr>
    <a:lvl7pPr marL="4181874" algn="l" defTabSz="1393958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7pPr>
    <a:lvl8pPr marL="4878854" algn="l" defTabSz="1393958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8pPr>
    <a:lvl9pPr marL="5575832" algn="l" defTabSz="1393958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1143000"/>
            <a:ext cx="446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B42AD-AB75-A840-BF8A-32BC783FD1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B42AD-AB75-A840-BF8A-32BC783FD1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08486"/>
            <a:ext cx="12851448" cy="3634458"/>
          </a:xfrm>
        </p:spPr>
        <p:txBody>
          <a:bodyPr anchor="b"/>
          <a:lstStyle>
            <a:lvl1pPr algn="ctr">
              <a:defRPr sz="9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483102"/>
            <a:ext cx="11339513" cy="2520438"/>
          </a:xfrm>
        </p:spPr>
        <p:txBody>
          <a:bodyPr/>
          <a:lstStyle>
            <a:lvl1pPr marL="0" indent="0" algn="ctr">
              <a:buNone/>
              <a:defRPr sz="3653"/>
            </a:lvl1pPr>
            <a:lvl2pPr marL="695950" indent="0" algn="ctr">
              <a:buNone/>
              <a:defRPr sz="3044"/>
            </a:lvl2pPr>
            <a:lvl3pPr marL="1391900" indent="0" algn="ctr">
              <a:buNone/>
              <a:defRPr sz="2740"/>
            </a:lvl3pPr>
            <a:lvl4pPr marL="2087850" indent="0" algn="ctr">
              <a:buNone/>
              <a:defRPr sz="2436"/>
            </a:lvl4pPr>
            <a:lvl5pPr marL="2783799" indent="0" algn="ctr">
              <a:buNone/>
              <a:defRPr sz="2436"/>
            </a:lvl5pPr>
            <a:lvl6pPr marL="3479749" indent="0" algn="ctr">
              <a:buNone/>
              <a:defRPr sz="2436"/>
            </a:lvl6pPr>
            <a:lvl7pPr marL="4175699" indent="0" algn="ctr">
              <a:buNone/>
              <a:defRPr sz="2436"/>
            </a:lvl7pPr>
            <a:lvl8pPr marL="4871649" indent="0" algn="ctr">
              <a:buNone/>
              <a:defRPr sz="2436"/>
            </a:lvl8pPr>
            <a:lvl9pPr marL="5567599" indent="0" algn="ctr">
              <a:buNone/>
              <a:defRPr sz="24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8B6-31B2-804F-994C-D4C359A63543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8D7-574F-EA4A-8887-CE8129D7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9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8B6-31B2-804F-994C-D4C359A63543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8D7-574F-EA4A-8887-CE8129D7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7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55801"/>
            <a:ext cx="3260110" cy="88469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55801"/>
            <a:ext cx="9591338" cy="88469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8B6-31B2-804F-994C-D4C359A63543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8D7-574F-EA4A-8887-CE8129D7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0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8B6-31B2-804F-994C-D4C359A63543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8D7-574F-EA4A-8887-CE8129D7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02603"/>
            <a:ext cx="13040439" cy="4342500"/>
          </a:xfrm>
        </p:spPr>
        <p:txBody>
          <a:bodyPr anchor="b"/>
          <a:lstStyle>
            <a:lvl1pPr>
              <a:defRPr sz="9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6986185"/>
            <a:ext cx="13040439" cy="2283618"/>
          </a:xfrm>
        </p:spPr>
        <p:txBody>
          <a:bodyPr/>
          <a:lstStyle>
            <a:lvl1pPr marL="0" indent="0">
              <a:buNone/>
              <a:defRPr sz="3653">
                <a:solidFill>
                  <a:schemeClr val="tx1"/>
                </a:solidFill>
              </a:defRPr>
            </a:lvl1pPr>
            <a:lvl2pPr marL="69595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2pPr>
            <a:lvl3pPr marL="139190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3pPr>
            <a:lvl4pPr marL="2087850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4pPr>
            <a:lvl5pPr marL="27837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5pPr>
            <a:lvl6pPr marL="34797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6pPr>
            <a:lvl7pPr marL="41756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7pPr>
            <a:lvl8pPr marL="48716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8pPr>
            <a:lvl9pPr marL="55675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8B6-31B2-804F-994C-D4C359A63543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8D7-574F-EA4A-8887-CE8129D7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9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779007"/>
            <a:ext cx="6425724" cy="66237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779007"/>
            <a:ext cx="6425724" cy="66237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8B6-31B2-804F-994C-D4C359A63543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8D7-574F-EA4A-8887-CE8129D7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4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55804"/>
            <a:ext cx="13040439" cy="2017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559104"/>
            <a:ext cx="6396193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813281"/>
            <a:ext cx="6396193" cy="560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559104"/>
            <a:ext cx="6427693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813281"/>
            <a:ext cx="6427693" cy="560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8B6-31B2-804F-994C-D4C359A63543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8D7-574F-EA4A-8887-CE8129D7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5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8B6-31B2-804F-994C-D4C359A63543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8D7-574F-EA4A-8887-CE8129D7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1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8B6-31B2-804F-994C-D4C359A63543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8D7-574F-EA4A-8887-CE8129D7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695960"/>
            <a:ext cx="4876384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03083"/>
            <a:ext cx="7654171" cy="7418740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131820"/>
            <a:ext cx="4876384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8B6-31B2-804F-994C-D4C359A63543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8D7-574F-EA4A-8887-CE8129D7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2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695960"/>
            <a:ext cx="4876384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03083"/>
            <a:ext cx="7654171" cy="7418740"/>
          </a:xfrm>
        </p:spPr>
        <p:txBody>
          <a:bodyPr anchor="t"/>
          <a:lstStyle>
            <a:lvl1pPr marL="0" indent="0">
              <a:buNone/>
              <a:defRPr sz="4871"/>
            </a:lvl1pPr>
            <a:lvl2pPr marL="695950" indent="0">
              <a:buNone/>
              <a:defRPr sz="4262"/>
            </a:lvl2pPr>
            <a:lvl3pPr marL="1391900" indent="0">
              <a:buNone/>
              <a:defRPr sz="3653"/>
            </a:lvl3pPr>
            <a:lvl4pPr marL="2087850" indent="0">
              <a:buNone/>
              <a:defRPr sz="3044"/>
            </a:lvl4pPr>
            <a:lvl5pPr marL="2783799" indent="0">
              <a:buNone/>
              <a:defRPr sz="3044"/>
            </a:lvl5pPr>
            <a:lvl6pPr marL="3479749" indent="0">
              <a:buNone/>
              <a:defRPr sz="3044"/>
            </a:lvl6pPr>
            <a:lvl7pPr marL="4175699" indent="0">
              <a:buNone/>
              <a:defRPr sz="3044"/>
            </a:lvl7pPr>
            <a:lvl8pPr marL="4871649" indent="0">
              <a:buNone/>
              <a:defRPr sz="3044"/>
            </a:lvl8pPr>
            <a:lvl9pPr marL="5567599" indent="0">
              <a:buNone/>
              <a:defRPr sz="30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131820"/>
            <a:ext cx="4876384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8B6-31B2-804F-994C-D4C359A63543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38D7-574F-EA4A-8887-CE8129D7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55804"/>
            <a:ext cx="13040439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779007"/>
            <a:ext cx="13040439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675780"/>
            <a:ext cx="340185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E78B6-31B2-804F-994C-D4C359A63543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675780"/>
            <a:ext cx="5102781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675780"/>
            <a:ext cx="340185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A38D7-574F-EA4A-8887-CE8129D7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6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91900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975" indent="-347975" algn="l" defTabSz="1391900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392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4322B9-97FB-B140-82B9-E2102079C7A8}"/>
              </a:ext>
            </a:extLst>
          </p:cNvPr>
          <p:cNvSpPr txBox="1"/>
          <p:nvPr/>
        </p:nvSpPr>
        <p:spPr>
          <a:xfrm>
            <a:off x="6644129" y="2767131"/>
            <a:ext cx="8021314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50BA49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How to use this:</a:t>
            </a:r>
            <a:endParaRPr lang="en-US" sz="2300" dirty="0">
              <a:solidFill>
                <a:srgbClr val="50BA49"/>
              </a:solidFill>
              <a:latin typeface="Proxima Nova" panose="02000506030000020004" pitchFamily="2" charset="0"/>
              <a:cs typeface="Arial" panose="020B0604020202020204" pitchFamily="34" charset="0"/>
            </a:endParaRP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Add your school name. 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Add a description of the GCW activities for each day. 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Highlight the sector icons that are applicable for each day’s activities. Select the relevant icon(s) and, under the ‘</a:t>
            </a:r>
            <a:r>
              <a:rPr lang="en-US" sz="2300" b="1" dirty="0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Picture Format</a:t>
            </a:r>
            <a:r>
              <a:rPr lang="en-US" sz="2300" dirty="0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’ tab, select </a:t>
            </a:r>
            <a:r>
              <a:rPr lang="en-US" sz="2300" b="1" dirty="0" err="1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Colour</a:t>
            </a:r>
            <a:r>
              <a:rPr lang="en-US" sz="2300" dirty="0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 &gt; </a:t>
            </a:r>
            <a:r>
              <a:rPr lang="en-US" sz="2300" b="1" dirty="0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No </a:t>
            </a:r>
            <a:r>
              <a:rPr lang="en-US" sz="2300" b="1" dirty="0" err="1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Recolour</a:t>
            </a:r>
            <a:r>
              <a:rPr lang="en-US" sz="2300" dirty="0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. You should see your icon(s) stand out. 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If you can’t fit all of your activities on one plan, you can create copies for individual year groups and glasses. 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When your plan is complete, you can print copies to place around your school or export as an image file to share digitally! Go to </a:t>
            </a:r>
            <a:r>
              <a:rPr lang="en-US" sz="2300" b="1" dirty="0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File</a:t>
            </a:r>
            <a:r>
              <a:rPr lang="en-US" sz="2300" dirty="0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 &gt; </a:t>
            </a:r>
            <a:r>
              <a:rPr lang="en-US" sz="2300" b="1" dirty="0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Export</a:t>
            </a:r>
            <a:r>
              <a:rPr lang="en-US" sz="2300" dirty="0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 and select JPEG as the file format. 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Don’t forget to tag Green Careers Week on social media and use our official hashtags: </a:t>
            </a:r>
            <a:r>
              <a:rPr lang="en-US" sz="2300" b="1" dirty="0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#GCW2025 #</a:t>
            </a:r>
            <a:r>
              <a:rPr lang="en-US" sz="2300" b="1" dirty="0" err="1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GreenCareers</a:t>
            </a:r>
            <a:r>
              <a:rPr lang="en-US" sz="2300" b="1" dirty="0">
                <a:solidFill>
                  <a:srgbClr val="1E2543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 </a:t>
            </a:r>
          </a:p>
          <a:p>
            <a:endParaRPr lang="en-US" sz="2000" dirty="0">
              <a:solidFill>
                <a:srgbClr val="1E25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1E25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AB3AB6-C0B6-8116-5428-BA46B479E71F}"/>
              </a:ext>
            </a:extLst>
          </p:cNvPr>
          <p:cNvGrpSpPr/>
          <p:nvPr/>
        </p:nvGrpSpPr>
        <p:grpSpPr>
          <a:xfrm>
            <a:off x="1293254" y="2767131"/>
            <a:ext cx="3709473" cy="1490055"/>
            <a:chOff x="9635214" y="1624846"/>
            <a:chExt cx="3709473" cy="149005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C197434-5521-0CF7-19D4-0329240024AC}"/>
                </a:ext>
              </a:extLst>
            </p:cNvPr>
            <p:cNvGrpSpPr/>
            <p:nvPr/>
          </p:nvGrpSpPr>
          <p:grpSpPr>
            <a:xfrm>
              <a:off x="9635214" y="1624846"/>
              <a:ext cx="3709473" cy="1490054"/>
              <a:chOff x="10487016" y="2235402"/>
              <a:chExt cx="2161621" cy="86829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6C63E2A-2D74-4A4D-ACBB-654B6E5E1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11780338" y="2235402"/>
                <a:ext cx="868299" cy="86829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08FC2CB-46AA-7AB0-91A2-1E7C2856A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 amt="50000"/>
              </a:blip>
              <a:srcRect/>
              <a:stretch/>
            </p:blipFill>
            <p:spPr>
              <a:xfrm>
                <a:off x="10487016" y="2235402"/>
                <a:ext cx="868299" cy="868299"/>
              </a:xfrm>
              <a:prstGeom prst="rect">
                <a:avLst/>
              </a:prstGeom>
            </p:spPr>
          </p:pic>
        </p:grp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093309C9-CA4B-FD42-B8AD-ADB34C4D2A46}"/>
                </a:ext>
              </a:extLst>
            </p:cNvPr>
            <p:cNvSpPr/>
            <p:nvPr/>
          </p:nvSpPr>
          <p:spPr>
            <a:xfrm rot="5400000">
              <a:off x="11396659" y="2278032"/>
              <a:ext cx="186582" cy="183682"/>
            </a:xfrm>
            <a:prstGeom prst="triangle">
              <a:avLst/>
            </a:prstGeom>
            <a:solidFill>
              <a:srgbClr val="1E2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08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B47346B-B2E9-B73F-2621-547CF67A5B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1368" y="4808986"/>
            <a:ext cx="4856925" cy="31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19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80B207-46DE-0E40-B147-FFEAC67B127A}"/>
              </a:ext>
            </a:extLst>
          </p:cNvPr>
          <p:cNvSpPr txBox="1"/>
          <p:nvPr/>
        </p:nvSpPr>
        <p:spPr>
          <a:xfrm>
            <a:off x="6402958" y="519930"/>
            <a:ext cx="23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E6D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[School/class name]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00BCC-E5E0-5842-B54F-BC254D9701B5}"/>
              </a:ext>
            </a:extLst>
          </p:cNvPr>
          <p:cNvSpPr txBox="1"/>
          <p:nvPr/>
        </p:nvSpPr>
        <p:spPr>
          <a:xfrm>
            <a:off x="3365900" y="6100142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1E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links: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69B53-CB4F-934E-8AAE-517D66F0EA27}"/>
              </a:ext>
            </a:extLst>
          </p:cNvPr>
          <p:cNvSpPr txBox="1"/>
          <p:nvPr/>
        </p:nvSpPr>
        <p:spPr>
          <a:xfrm>
            <a:off x="3365900" y="2699691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1E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2C2C6A-9505-0847-B789-6AAB6F92AE8B}"/>
              </a:ext>
            </a:extLst>
          </p:cNvPr>
          <p:cNvSpPr txBox="1"/>
          <p:nvPr/>
        </p:nvSpPr>
        <p:spPr>
          <a:xfrm>
            <a:off x="526448" y="6100142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1E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links: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3A6FD35-537A-2540-9501-5E5828E868C4}"/>
              </a:ext>
            </a:extLst>
          </p:cNvPr>
          <p:cNvSpPr txBox="1"/>
          <p:nvPr/>
        </p:nvSpPr>
        <p:spPr>
          <a:xfrm>
            <a:off x="526448" y="2699691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1E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E80E431-1C35-4E4F-BDD7-B98AB637541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/>
        </p:blipFill>
        <p:spPr>
          <a:xfrm>
            <a:off x="575961" y="6396850"/>
            <a:ext cx="689317" cy="68931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03A2DAF-0385-6749-8195-D078A808384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/>
        </p:blipFill>
        <p:spPr>
          <a:xfrm>
            <a:off x="1541011" y="6396850"/>
            <a:ext cx="689317" cy="68931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8635AD8-15BC-3944-ACDA-FC22D3C1519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rcRect/>
          <a:stretch/>
        </p:blipFill>
        <p:spPr>
          <a:xfrm>
            <a:off x="2506063" y="6396850"/>
            <a:ext cx="689317" cy="68931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E44B4AF-1851-7B4B-B2F2-C8FA6E8686F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rcRect/>
          <a:stretch/>
        </p:blipFill>
        <p:spPr>
          <a:xfrm>
            <a:off x="1058486" y="7086167"/>
            <a:ext cx="689317" cy="68931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883DC85-3350-A24B-AC6D-0ECE3B2F6CDF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rcRect/>
          <a:stretch/>
        </p:blipFill>
        <p:spPr>
          <a:xfrm>
            <a:off x="2023537" y="7086167"/>
            <a:ext cx="689317" cy="68931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370E87D-F7F4-044A-83CC-10377EDFCA2B}"/>
              </a:ext>
            </a:extLst>
          </p:cNvPr>
          <p:cNvSpPr txBox="1"/>
          <p:nvPr/>
        </p:nvSpPr>
        <p:spPr>
          <a:xfrm>
            <a:off x="6214978" y="6100142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1E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links: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9DDD23B-0F43-8141-B5C1-6E00AACD2E21}"/>
              </a:ext>
            </a:extLst>
          </p:cNvPr>
          <p:cNvSpPr txBox="1"/>
          <p:nvPr/>
        </p:nvSpPr>
        <p:spPr>
          <a:xfrm>
            <a:off x="6214978" y="2699691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1E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3C99499-84B5-794E-89FD-BE0EDA7A8915}"/>
              </a:ext>
            </a:extLst>
          </p:cNvPr>
          <p:cNvSpPr txBox="1"/>
          <p:nvPr/>
        </p:nvSpPr>
        <p:spPr>
          <a:xfrm>
            <a:off x="9054431" y="6100142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1E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links: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605CC7B-97A4-E140-B6C4-7648FC3ED99C}"/>
              </a:ext>
            </a:extLst>
          </p:cNvPr>
          <p:cNvSpPr txBox="1"/>
          <p:nvPr/>
        </p:nvSpPr>
        <p:spPr>
          <a:xfrm>
            <a:off x="9054431" y="2699691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1E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52D64DC-625B-9C42-9920-50F58DF418CA}"/>
              </a:ext>
            </a:extLst>
          </p:cNvPr>
          <p:cNvSpPr txBox="1"/>
          <p:nvPr/>
        </p:nvSpPr>
        <p:spPr>
          <a:xfrm>
            <a:off x="11873508" y="6100142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1E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links: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D8A2473-2A1B-EA42-AEF0-907E93D0A2AD}"/>
              </a:ext>
            </a:extLst>
          </p:cNvPr>
          <p:cNvSpPr txBox="1"/>
          <p:nvPr/>
        </p:nvSpPr>
        <p:spPr>
          <a:xfrm>
            <a:off x="11873508" y="2699691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1E25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A4B1824-55EB-984B-2357-325179475AA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/>
        </p:blipFill>
        <p:spPr>
          <a:xfrm>
            <a:off x="11935220" y="6389975"/>
            <a:ext cx="689317" cy="689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D916D6B-345C-A276-5A62-D0330C4EEBC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/>
        </p:blipFill>
        <p:spPr>
          <a:xfrm>
            <a:off x="12900270" y="6389975"/>
            <a:ext cx="689317" cy="6893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96BC437-1B7B-D8DB-4C1D-4642D25EDC6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rcRect/>
          <a:stretch/>
        </p:blipFill>
        <p:spPr>
          <a:xfrm>
            <a:off x="13865322" y="6389975"/>
            <a:ext cx="689317" cy="68931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0F74D30-CFEC-43CB-6576-DCADC7B1BB7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rcRect/>
          <a:stretch/>
        </p:blipFill>
        <p:spPr>
          <a:xfrm>
            <a:off x="12417745" y="7079292"/>
            <a:ext cx="689317" cy="68931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600FBB0-D9A2-DD22-0006-AA9C8D082EF7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rcRect/>
          <a:stretch/>
        </p:blipFill>
        <p:spPr>
          <a:xfrm>
            <a:off x="13382796" y="7079292"/>
            <a:ext cx="689317" cy="68931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9891319-D7DF-1474-D924-81F21FD217C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/>
        </p:blipFill>
        <p:spPr>
          <a:xfrm>
            <a:off x="9095406" y="6389975"/>
            <a:ext cx="689317" cy="68931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4E4A9E8-6EAA-1BE2-D148-47EECA68AA8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/>
        </p:blipFill>
        <p:spPr>
          <a:xfrm>
            <a:off x="10060456" y="6389975"/>
            <a:ext cx="689317" cy="68931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9BC6626-3755-0145-4AD8-921D46A7213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rcRect/>
          <a:stretch/>
        </p:blipFill>
        <p:spPr>
          <a:xfrm>
            <a:off x="11025508" y="6389975"/>
            <a:ext cx="689317" cy="6893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B1BDC7A-6F4E-8216-37DD-D326865A8C4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rcRect/>
          <a:stretch/>
        </p:blipFill>
        <p:spPr>
          <a:xfrm>
            <a:off x="9577931" y="7079292"/>
            <a:ext cx="689317" cy="6893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5DE9415-5B13-6096-8D3A-17E60BEF376C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rcRect/>
          <a:stretch/>
        </p:blipFill>
        <p:spPr>
          <a:xfrm>
            <a:off x="10542982" y="7079292"/>
            <a:ext cx="689317" cy="68931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B7750ED-7F33-B195-1EDD-B3D67DDC71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55591" y="6389975"/>
            <a:ext cx="689317" cy="68931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F90C464-6419-C785-B26B-DC3699C17F4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/>
        </p:blipFill>
        <p:spPr>
          <a:xfrm>
            <a:off x="7220641" y="6389975"/>
            <a:ext cx="689317" cy="68931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5269713-F788-36CA-1CD2-768E05BE3BB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rcRect/>
          <a:stretch/>
        </p:blipFill>
        <p:spPr>
          <a:xfrm>
            <a:off x="8185693" y="6389975"/>
            <a:ext cx="689317" cy="68931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34AF557-DFF7-6949-3B8B-A5508D6665E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rcRect/>
          <a:stretch/>
        </p:blipFill>
        <p:spPr>
          <a:xfrm>
            <a:off x="6738116" y="7079292"/>
            <a:ext cx="689317" cy="68931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B9E315A-9CB0-F693-0F07-DD4151B5289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rcRect/>
          <a:stretch/>
        </p:blipFill>
        <p:spPr>
          <a:xfrm>
            <a:off x="7703167" y="7079292"/>
            <a:ext cx="689317" cy="68931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DF05B24-A2EE-2780-0769-1EF7F97F340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/>
        </p:blipFill>
        <p:spPr>
          <a:xfrm>
            <a:off x="3415776" y="6389975"/>
            <a:ext cx="689317" cy="68931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F81837-757A-B782-B5B1-C471FFD4559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/>
        </p:blipFill>
        <p:spPr>
          <a:xfrm>
            <a:off x="4380826" y="6389975"/>
            <a:ext cx="689317" cy="68931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36A2AAB-CB2D-7281-A058-5727F23BFC9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rcRect/>
          <a:stretch/>
        </p:blipFill>
        <p:spPr>
          <a:xfrm>
            <a:off x="5345878" y="6389975"/>
            <a:ext cx="689317" cy="6893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247FFD3-E9E1-AF4F-4495-C79B55F657C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rcRect/>
          <a:stretch/>
        </p:blipFill>
        <p:spPr>
          <a:xfrm>
            <a:off x="3898301" y="7079292"/>
            <a:ext cx="689317" cy="68931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DBB551E-35A9-E623-CA41-D699E4802AA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rcRect/>
          <a:stretch/>
        </p:blipFill>
        <p:spPr>
          <a:xfrm>
            <a:off x="4863352" y="7079292"/>
            <a:ext cx="689317" cy="68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2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02c788-077b-4f6b-9451-ba7f0fa65def" xsi:nil="true"/>
    <lcf76f155ced4ddcb4097134ff3c332f xmlns="b252451f-fd59-4045-aeb6-1ca101af56d4">
      <Terms xmlns="http://schemas.microsoft.com/office/infopath/2007/PartnerControls"/>
    </lcf76f155ced4ddcb4097134ff3c332f>
    <_Flow_SignoffStatus xmlns="b252451f-fd59-4045-aeb6-1ca101af56d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69302662CE84C86F12ECC41588AF8" ma:contentTypeVersion="19" ma:contentTypeDescription="Create a new document." ma:contentTypeScope="" ma:versionID="b5efbec163ed80095de07a78bdfdc78b">
  <xsd:schema xmlns:xsd="http://www.w3.org/2001/XMLSchema" xmlns:xs="http://www.w3.org/2001/XMLSchema" xmlns:p="http://schemas.microsoft.com/office/2006/metadata/properties" xmlns:ns2="b252451f-fd59-4045-aeb6-1ca101af56d4" xmlns:ns3="a002c788-077b-4f6b-9451-ba7f0fa65def" targetNamespace="http://schemas.microsoft.com/office/2006/metadata/properties" ma:root="true" ma:fieldsID="c7fe51690fade7adc1fa41f8be6610d5" ns2:_="" ns3:_="">
    <xsd:import namespace="b252451f-fd59-4045-aeb6-1ca101af56d4"/>
    <xsd:import namespace="a002c788-077b-4f6b-9451-ba7f0fa65d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2451f-fd59-4045-aeb6-1ca101af56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c9d5bde-1af6-4f6d-98fc-69a428dc8e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2c788-077b-4f6b-9451-ba7f0fa65de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2738fd-182e-4cbe-8aca-e354e0710c4a}" ma:internalName="TaxCatchAll" ma:showField="CatchAllData" ma:web="a002c788-077b-4f6b-9451-ba7f0fa65d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174654-E519-4E73-87F3-773CC3BE56B8}">
  <ds:schemaRefs>
    <ds:schemaRef ds:uri="http://schemas.microsoft.com/office/2006/metadata/properties"/>
    <ds:schemaRef ds:uri="http://schemas.microsoft.com/office/infopath/2007/PartnerControls"/>
    <ds:schemaRef ds:uri="a002c788-077b-4f6b-9451-ba7f0fa65def"/>
    <ds:schemaRef ds:uri="b252451f-fd59-4045-aeb6-1ca101af56d4"/>
  </ds:schemaRefs>
</ds:datastoreItem>
</file>

<file path=customXml/itemProps2.xml><?xml version="1.0" encoding="utf-8"?>
<ds:datastoreItem xmlns:ds="http://schemas.openxmlformats.org/officeDocument/2006/customXml" ds:itemID="{02609DE6-2F86-4752-B58E-C0056FC1A8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CF59EC-0FCA-4F12-A866-25C103F2A7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52451f-fd59-4045-aeb6-1ca101af56d4"/>
    <ds:schemaRef ds:uri="a002c788-077b-4f6b-9451-ba7f0fa65d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181</Words>
  <Application>Microsoft Macintosh PowerPoint</Application>
  <PresentationFormat>Custom</PresentationFormat>
  <Paragraphs>20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Proxima Nova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Jack</cp:lastModifiedBy>
  <cp:revision>28</cp:revision>
  <cp:lastPrinted>2019-01-30T13:48:45Z</cp:lastPrinted>
  <dcterms:created xsi:type="dcterms:W3CDTF">2019-01-30T12:42:09Z</dcterms:created>
  <dcterms:modified xsi:type="dcterms:W3CDTF">2025-10-14T14:53:27Z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0x010100ACC69302662CE84C86F12ECC41588AF8</vt:lpwstr>
  </property>
  <property fmtid="{D5CDD505-2E9C-101B-9397-08002B2CF9AE}" pid="3" name="MediaServiceImageTags">
    <vt:lpwstr/>
  </property>
</Properties>
</file>